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75" r:id="rId4"/>
    <p:sldId id="259" r:id="rId5"/>
    <p:sldId id="276" r:id="rId6"/>
    <p:sldId id="284" r:id="rId7"/>
    <p:sldId id="285" r:id="rId8"/>
    <p:sldId id="289" r:id="rId9"/>
    <p:sldId id="281" r:id="rId10"/>
    <p:sldId id="286" r:id="rId11"/>
    <p:sldId id="288" r:id="rId12"/>
    <p:sldId id="283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pen Sauce Light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7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0947E4-510E-4671-A6AA-F4463261D44B}" v="755" dt="2023-06-12T17:56:25.7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 autoAdjust="0"/>
    <p:restoredTop sz="95388" autoAdjust="0"/>
  </p:normalViewPr>
  <p:slideViewPr>
    <p:cSldViewPr>
      <p:cViewPr varScale="1">
        <p:scale>
          <a:sx n="58" d="100"/>
          <a:sy n="58" d="100"/>
        </p:scale>
        <p:origin x="99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github.com/franbvc/silhouette-la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-1219200" y="-2171700"/>
            <a:ext cx="13506576" cy="16009950"/>
          </a:xfrm>
          <a:custGeom>
            <a:avLst/>
            <a:gdLst/>
            <a:ahLst/>
            <a:cxnLst/>
            <a:rect l="l" t="t" r="r" b="b"/>
            <a:pathLst>
              <a:path w="13506576" h="16009950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 dirty="0"/>
          </a:p>
        </p:txBody>
      </p:sp>
      <p:sp>
        <p:nvSpPr>
          <p:cNvPr id="2" name="TextBox 2"/>
          <p:cNvSpPr txBox="1"/>
          <p:nvPr/>
        </p:nvSpPr>
        <p:spPr>
          <a:xfrm>
            <a:off x="4787030" y="3705225"/>
            <a:ext cx="8713940" cy="2923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99"/>
              </a:lnSpc>
            </a:pPr>
            <a:r>
              <a:rPr lang="en-US" sz="11500" dirty="0">
                <a:solidFill>
                  <a:srgbClr val="9179FA"/>
                </a:solidFill>
                <a:latin typeface=""/>
              </a:rPr>
              <a:t>Silhouette</a:t>
            </a:r>
          </a:p>
          <a:p>
            <a:pPr algn="ctr">
              <a:lnSpc>
                <a:spcPts val="11399"/>
              </a:lnSpc>
            </a:pPr>
            <a:r>
              <a:rPr lang="en-US" sz="11500" dirty="0">
                <a:solidFill>
                  <a:srgbClr val="FFFFFF"/>
                </a:solidFill>
                <a:latin typeface=""/>
              </a:rPr>
              <a:t>Language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429000" y="1028700"/>
            <a:ext cx="10850658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3200" spc="168" dirty="0">
                <a:solidFill>
                  <a:srgbClr val="FFFFFF"/>
                </a:solidFill>
                <a:latin typeface=""/>
              </a:rPr>
              <a:t>FRANCISCO COSTA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718671" y="8803005"/>
            <a:ext cx="10850658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800" spc="168" dirty="0">
                <a:solidFill>
                  <a:srgbClr val="FFFFFF"/>
                </a:solidFill>
                <a:latin typeface=""/>
              </a:rPr>
              <a:t>Raul Ikeda</a:t>
            </a:r>
            <a:endParaRPr lang="en-US" sz="2700" spc="27" dirty="0">
              <a:solidFill>
                <a:srgbClr val="FFFFFF"/>
              </a:solidFill>
              <a:latin typeface="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/>
          <p:nvPr/>
        </p:nvSpPr>
        <p:spPr>
          <a:xfrm flipH="1">
            <a:off x="-4583995" y="4610100"/>
            <a:ext cx="12060782" cy="9166194"/>
          </a:xfrm>
          <a:custGeom>
            <a:avLst/>
            <a:gdLst/>
            <a:ahLst/>
            <a:cxnLst/>
            <a:rect l="l" t="t" r="r" b="b"/>
            <a:pathLst>
              <a:path w="12060782" h="9166194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A4C8F6CF-EE4D-2C12-7118-020CCE63FB3F}"/>
              </a:ext>
            </a:extLst>
          </p:cNvPr>
          <p:cNvSpPr txBox="1"/>
          <p:nvPr/>
        </p:nvSpPr>
        <p:spPr>
          <a:xfrm>
            <a:off x="788011" y="897872"/>
            <a:ext cx="7798973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Silhouette-lang</a:t>
            </a:r>
            <a:r>
              <a:rPr lang="en-US" sz="6400" dirty="0">
                <a:solidFill>
                  <a:srgbClr val="FFFFFF"/>
                </a:solidFill>
                <a:latin typeface=""/>
              </a:rPr>
              <a:t> Examples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C5A889-518E-A704-FA7B-5D051C6097E6}"/>
              </a:ext>
            </a:extLst>
          </p:cNvPr>
          <p:cNvSpPr txBox="1"/>
          <p:nvPr/>
        </p:nvSpPr>
        <p:spPr>
          <a:xfrm>
            <a:off x="790767" y="3274433"/>
            <a:ext cx="594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Functions Notes</a:t>
            </a:r>
            <a:endParaRPr lang="en-US" sz="4000" dirty="0">
              <a:solidFill>
                <a:schemeClr val="bg1"/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A59131A-1EA1-17D5-3F60-93701554E4A2}"/>
              </a:ext>
            </a:extLst>
          </p:cNvPr>
          <p:cNvGrpSpPr/>
          <p:nvPr/>
        </p:nvGrpSpPr>
        <p:grpSpPr>
          <a:xfrm rot="5400000">
            <a:off x="-7020096" y="3429782"/>
            <a:ext cx="15126190" cy="407011"/>
            <a:chOff x="1265632" y="6272867"/>
            <a:chExt cx="15126190" cy="407011"/>
          </a:xfrm>
        </p:grpSpPr>
        <p:sp>
          <p:nvSpPr>
            <p:cNvPr id="5" name="AutoShape 2">
              <a:extLst>
                <a:ext uri="{FF2B5EF4-FFF2-40B4-BE49-F238E27FC236}">
                  <a16:creationId xmlns:a16="http://schemas.microsoft.com/office/drawing/2014/main" id="{C4C138FE-A465-0EE9-47D4-88D138AD691C}"/>
                </a:ext>
              </a:extLst>
            </p:cNvPr>
            <p:cNvSpPr/>
            <p:nvPr/>
          </p:nvSpPr>
          <p:spPr>
            <a:xfrm flipV="1">
              <a:off x="1426909" y="6434867"/>
              <a:ext cx="14804778" cy="83011"/>
            </a:xfrm>
            <a:prstGeom prst="line">
              <a:avLst/>
            </a:prstGeom>
            <a:ln w="9525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15" name="Group 3">
              <a:extLst>
                <a:ext uri="{FF2B5EF4-FFF2-40B4-BE49-F238E27FC236}">
                  <a16:creationId xmlns:a16="http://schemas.microsoft.com/office/drawing/2014/main" id="{ACA9131A-90EE-FB9C-EC75-D0710EA841E5}"/>
                </a:ext>
              </a:extLst>
            </p:cNvPr>
            <p:cNvGrpSpPr/>
            <p:nvPr/>
          </p:nvGrpSpPr>
          <p:grpSpPr>
            <a:xfrm>
              <a:off x="1265632" y="6355878"/>
              <a:ext cx="322554" cy="324000"/>
              <a:chOff x="201260" y="-253196"/>
              <a:chExt cx="6321660" cy="6350000"/>
            </a:xfrm>
          </p:grpSpPr>
          <p:sp>
            <p:nvSpPr>
              <p:cNvPr id="20" name="Freeform 4">
                <a:extLst>
                  <a:ext uri="{FF2B5EF4-FFF2-40B4-BE49-F238E27FC236}">
                    <a16:creationId xmlns:a16="http://schemas.microsoft.com/office/drawing/2014/main" id="{26F29A4E-5CCF-2371-F92C-D8B29B40E6AB}"/>
                  </a:ext>
                </a:extLst>
              </p:cNvPr>
              <p:cNvSpPr/>
              <p:nvPr/>
            </p:nvSpPr>
            <p:spPr>
              <a:xfrm>
                <a:off x="201260" y="-25319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6" name="Group 3">
              <a:extLst>
                <a:ext uri="{FF2B5EF4-FFF2-40B4-BE49-F238E27FC236}">
                  <a16:creationId xmlns:a16="http://schemas.microsoft.com/office/drawing/2014/main" id="{344D88F6-C65F-1E11-F282-7EBC66FE08A2}"/>
                </a:ext>
              </a:extLst>
            </p:cNvPr>
            <p:cNvGrpSpPr/>
            <p:nvPr/>
          </p:nvGrpSpPr>
          <p:grpSpPr>
            <a:xfrm>
              <a:off x="8668021" y="6314372"/>
              <a:ext cx="322554" cy="324000"/>
              <a:chOff x="-29158886" y="-475426"/>
              <a:chExt cx="6321660" cy="6350000"/>
            </a:xfrm>
          </p:grpSpPr>
          <p:sp>
            <p:nvSpPr>
              <p:cNvPr id="19" name="Freeform 4">
                <a:extLst>
                  <a:ext uri="{FF2B5EF4-FFF2-40B4-BE49-F238E27FC236}">
                    <a16:creationId xmlns:a16="http://schemas.microsoft.com/office/drawing/2014/main" id="{A3D22A9F-0901-89B2-F821-780D9F20FF85}"/>
                  </a:ext>
                </a:extLst>
              </p:cNvPr>
              <p:cNvSpPr/>
              <p:nvPr/>
            </p:nvSpPr>
            <p:spPr>
              <a:xfrm>
                <a:off x="-29158886" y="-47542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  <p:grpSp>
          <p:nvGrpSpPr>
            <p:cNvPr id="17" name="Group 3">
              <a:extLst>
                <a:ext uri="{FF2B5EF4-FFF2-40B4-BE49-F238E27FC236}">
                  <a16:creationId xmlns:a16="http://schemas.microsoft.com/office/drawing/2014/main" id="{25975BC4-67F5-8803-0C7A-678AB1509C2F}"/>
                </a:ext>
              </a:extLst>
            </p:cNvPr>
            <p:cNvGrpSpPr/>
            <p:nvPr/>
          </p:nvGrpSpPr>
          <p:grpSpPr>
            <a:xfrm>
              <a:off x="16069268" y="6272867"/>
              <a:ext cx="322554" cy="324000"/>
              <a:chOff x="-35631" y="-475427"/>
              <a:chExt cx="6321660" cy="6350000"/>
            </a:xfrm>
          </p:grpSpPr>
          <p:sp>
            <p:nvSpPr>
              <p:cNvPr id="18" name="Freeform 4">
                <a:extLst>
                  <a:ext uri="{FF2B5EF4-FFF2-40B4-BE49-F238E27FC236}">
                    <a16:creationId xmlns:a16="http://schemas.microsoft.com/office/drawing/2014/main" id="{CF02532E-E44F-4BDC-EB77-6F4F1906C193}"/>
                  </a:ext>
                </a:extLst>
              </p:cNvPr>
              <p:cNvSpPr/>
              <p:nvPr/>
            </p:nvSpPr>
            <p:spPr>
              <a:xfrm>
                <a:off x="-35631" y="-475427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</p:grpSp>
      <p:pic>
        <p:nvPicPr>
          <p:cNvPr id="10" name="Imagem 9" descr="Texto&#10;&#10;Descrição gerada automaticamente">
            <a:extLst>
              <a:ext uri="{FF2B5EF4-FFF2-40B4-BE49-F238E27FC236}">
                <a16:creationId xmlns:a16="http://schemas.microsoft.com/office/drawing/2014/main" id="{13C409DA-504E-3492-C0AE-5E0F40F1B7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35" r="53956" b="2588"/>
          <a:stretch/>
        </p:blipFill>
        <p:spPr>
          <a:xfrm>
            <a:off x="8649619" y="505260"/>
            <a:ext cx="7308949" cy="927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84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/>
          <p:nvPr/>
        </p:nvSpPr>
        <p:spPr>
          <a:xfrm flipH="1">
            <a:off x="-4583995" y="4610100"/>
            <a:ext cx="12060782" cy="9166194"/>
          </a:xfrm>
          <a:custGeom>
            <a:avLst/>
            <a:gdLst/>
            <a:ahLst/>
            <a:cxnLst/>
            <a:rect l="l" t="t" r="r" b="b"/>
            <a:pathLst>
              <a:path w="12060782" h="9166194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A4C8F6CF-EE4D-2C12-7118-020CCE63FB3F}"/>
              </a:ext>
            </a:extLst>
          </p:cNvPr>
          <p:cNvSpPr txBox="1"/>
          <p:nvPr/>
        </p:nvSpPr>
        <p:spPr>
          <a:xfrm>
            <a:off x="788011" y="897872"/>
            <a:ext cx="7798973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Silhouette-lang</a:t>
            </a:r>
            <a:r>
              <a:rPr lang="en-US" sz="6400" dirty="0">
                <a:solidFill>
                  <a:srgbClr val="FFFFFF"/>
                </a:solidFill>
                <a:latin typeface=""/>
              </a:rPr>
              <a:t> Examples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C5A889-518E-A704-FA7B-5D051C6097E6}"/>
              </a:ext>
            </a:extLst>
          </p:cNvPr>
          <p:cNvSpPr txBox="1"/>
          <p:nvPr/>
        </p:nvSpPr>
        <p:spPr>
          <a:xfrm>
            <a:off x="790767" y="3274433"/>
            <a:ext cx="594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Recursion (Loops)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A59131A-1EA1-17D5-3F60-93701554E4A2}"/>
              </a:ext>
            </a:extLst>
          </p:cNvPr>
          <p:cNvGrpSpPr/>
          <p:nvPr/>
        </p:nvGrpSpPr>
        <p:grpSpPr>
          <a:xfrm rot="5400000">
            <a:off x="-7020096" y="3429782"/>
            <a:ext cx="15126190" cy="407011"/>
            <a:chOff x="1265632" y="6272867"/>
            <a:chExt cx="15126190" cy="407011"/>
          </a:xfrm>
        </p:grpSpPr>
        <p:sp>
          <p:nvSpPr>
            <p:cNvPr id="5" name="AutoShape 2">
              <a:extLst>
                <a:ext uri="{FF2B5EF4-FFF2-40B4-BE49-F238E27FC236}">
                  <a16:creationId xmlns:a16="http://schemas.microsoft.com/office/drawing/2014/main" id="{C4C138FE-A465-0EE9-47D4-88D138AD691C}"/>
                </a:ext>
              </a:extLst>
            </p:cNvPr>
            <p:cNvSpPr/>
            <p:nvPr/>
          </p:nvSpPr>
          <p:spPr>
            <a:xfrm flipV="1">
              <a:off x="1426909" y="6434867"/>
              <a:ext cx="14804778" cy="83011"/>
            </a:xfrm>
            <a:prstGeom prst="line">
              <a:avLst/>
            </a:prstGeom>
            <a:ln w="9525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15" name="Group 3">
              <a:extLst>
                <a:ext uri="{FF2B5EF4-FFF2-40B4-BE49-F238E27FC236}">
                  <a16:creationId xmlns:a16="http://schemas.microsoft.com/office/drawing/2014/main" id="{ACA9131A-90EE-FB9C-EC75-D0710EA841E5}"/>
                </a:ext>
              </a:extLst>
            </p:cNvPr>
            <p:cNvGrpSpPr/>
            <p:nvPr/>
          </p:nvGrpSpPr>
          <p:grpSpPr>
            <a:xfrm>
              <a:off x="1265632" y="6355878"/>
              <a:ext cx="322554" cy="324000"/>
              <a:chOff x="201260" y="-253196"/>
              <a:chExt cx="6321660" cy="6350000"/>
            </a:xfrm>
          </p:grpSpPr>
          <p:sp>
            <p:nvSpPr>
              <p:cNvPr id="20" name="Freeform 4">
                <a:extLst>
                  <a:ext uri="{FF2B5EF4-FFF2-40B4-BE49-F238E27FC236}">
                    <a16:creationId xmlns:a16="http://schemas.microsoft.com/office/drawing/2014/main" id="{26F29A4E-5CCF-2371-F92C-D8B29B40E6AB}"/>
                  </a:ext>
                </a:extLst>
              </p:cNvPr>
              <p:cNvSpPr/>
              <p:nvPr/>
            </p:nvSpPr>
            <p:spPr>
              <a:xfrm>
                <a:off x="201260" y="-25319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6" name="Group 3">
              <a:extLst>
                <a:ext uri="{FF2B5EF4-FFF2-40B4-BE49-F238E27FC236}">
                  <a16:creationId xmlns:a16="http://schemas.microsoft.com/office/drawing/2014/main" id="{344D88F6-C65F-1E11-F282-7EBC66FE08A2}"/>
                </a:ext>
              </a:extLst>
            </p:cNvPr>
            <p:cNvGrpSpPr/>
            <p:nvPr/>
          </p:nvGrpSpPr>
          <p:grpSpPr>
            <a:xfrm>
              <a:off x="8668021" y="6314372"/>
              <a:ext cx="322554" cy="324000"/>
              <a:chOff x="-29158886" y="-475426"/>
              <a:chExt cx="6321660" cy="6350000"/>
            </a:xfrm>
          </p:grpSpPr>
          <p:sp>
            <p:nvSpPr>
              <p:cNvPr id="19" name="Freeform 4">
                <a:extLst>
                  <a:ext uri="{FF2B5EF4-FFF2-40B4-BE49-F238E27FC236}">
                    <a16:creationId xmlns:a16="http://schemas.microsoft.com/office/drawing/2014/main" id="{A3D22A9F-0901-89B2-F821-780D9F20FF85}"/>
                  </a:ext>
                </a:extLst>
              </p:cNvPr>
              <p:cNvSpPr/>
              <p:nvPr/>
            </p:nvSpPr>
            <p:spPr>
              <a:xfrm>
                <a:off x="-29158886" y="-47542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  <p:grpSp>
          <p:nvGrpSpPr>
            <p:cNvPr id="17" name="Group 3">
              <a:extLst>
                <a:ext uri="{FF2B5EF4-FFF2-40B4-BE49-F238E27FC236}">
                  <a16:creationId xmlns:a16="http://schemas.microsoft.com/office/drawing/2014/main" id="{25975BC4-67F5-8803-0C7A-678AB1509C2F}"/>
                </a:ext>
              </a:extLst>
            </p:cNvPr>
            <p:cNvGrpSpPr/>
            <p:nvPr/>
          </p:nvGrpSpPr>
          <p:grpSpPr>
            <a:xfrm>
              <a:off x="16069268" y="6272867"/>
              <a:ext cx="322554" cy="324000"/>
              <a:chOff x="-35631" y="-475427"/>
              <a:chExt cx="6321660" cy="6350000"/>
            </a:xfrm>
          </p:grpSpPr>
          <p:sp>
            <p:nvSpPr>
              <p:cNvPr id="18" name="Freeform 4">
                <a:extLst>
                  <a:ext uri="{FF2B5EF4-FFF2-40B4-BE49-F238E27FC236}">
                    <a16:creationId xmlns:a16="http://schemas.microsoft.com/office/drawing/2014/main" id="{CF02532E-E44F-4BDC-EB77-6F4F1906C193}"/>
                  </a:ext>
                </a:extLst>
              </p:cNvPr>
              <p:cNvSpPr/>
              <p:nvPr/>
            </p:nvSpPr>
            <p:spPr>
              <a:xfrm>
                <a:off x="-35631" y="-475427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</p:grpSp>
      <p:pic>
        <p:nvPicPr>
          <p:cNvPr id="4" name="Imagem 3" descr="Forma&#10;&#10;Descrição gerada automaticamente com confiança média">
            <a:extLst>
              <a:ext uri="{FF2B5EF4-FFF2-40B4-BE49-F238E27FC236}">
                <a16:creationId xmlns:a16="http://schemas.microsoft.com/office/drawing/2014/main" id="{274781DD-C6D5-EA0E-CB8E-73DE4D7E912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95" r="60034"/>
          <a:stretch/>
        </p:blipFill>
        <p:spPr>
          <a:xfrm>
            <a:off x="8649619" y="3370728"/>
            <a:ext cx="7308949" cy="354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60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/>
          <p:nvPr/>
        </p:nvSpPr>
        <p:spPr>
          <a:xfrm flipH="1">
            <a:off x="-4583995" y="4610100"/>
            <a:ext cx="12060782" cy="9166194"/>
          </a:xfrm>
          <a:custGeom>
            <a:avLst/>
            <a:gdLst/>
            <a:ahLst/>
            <a:cxnLst/>
            <a:rect l="l" t="t" r="r" b="b"/>
            <a:pathLst>
              <a:path w="12060782" h="9166194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A4C8F6CF-EE4D-2C12-7118-020CCE63FB3F}"/>
              </a:ext>
            </a:extLst>
          </p:cNvPr>
          <p:cNvSpPr txBox="1"/>
          <p:nvPr/>
        </p:nvSpPr>
        <p:spPr>
          <a:xfrm>
            <a:off x="788011" y="897872"/>
            <a:ext cx="7798973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Silhouette-lang</a:t>
            </a:r>
            <a:r>
              <a:rPr lang="en-US" sz="6400" dirty="0">
                <a:solidFill>
                  <a:srgbClr val="FFFFFF"/>
                </a:solidFill>
                <a:latin typeface=""/>
              </a:rPr>
              <a:t> Examples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C5A889-518E-A704-FA7B-5D051C6097E6}"/>
              </a:ext>
            </a:extLst>
          </p:cNvPr>
          <p:cNvSpPr txBox="1"/>
          <p:nvPr/>
        </p:nvSpPr>
        <p:spPr>
          <a:xfrm>
            <a:off x="790767" y="3274433"/>
            <a:ext cx="594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Recursion (Loops) Notes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B4AF2F4B-CD52-0454-D192-6F01059A0A5A}"/>
              </a:ext>
            </a:extLst>
          </p:cNvPr>
          <p:cNvGrpSpPr/>
          <p:nvPr/>
        </p:nvGrpSpPr>
        <p:grpSpPr>
          <a:xfrm rot="5400000">
            <a:off x="-7061601" y="-3972038"/>
            <a:ext cx="15126190" cy="407011"/>
            <a:chOff x="1265632" y="6272867"/>
            <a:chExt cx="15126190" cy="407011"/>
          </a:xfrm>
        </p:grpSpPr>
        <p:sp>
          <p:nvSpPr>
            <p:cNvPr id="7" name="AutoShape 2">
              <a:extLst>
                <a:ext uri="{FF2B5EF4-FFF2-40B4-BE49-F238E27FC236}">
                  <a16:creationId xmlns:a16="http://schemas.microsoft.com/office/drawing/2014/main" id="{DB466A9C-0291-BD5F-BA63-08DAF9FF44CC}"/>
                </a:ext>
              </a:extLst>
            </p:cNvPr>
            <p:cNvSpPr/>
            <p:nvPr/>
          </p:nvSpPr>
          <p:spPr>
            <a:xfrm flipV="1">
              <a:off x="1426909" y="6434867"/>
              <a:ext cx="14804778" cy="83011"/>
            </a:xfrm>
            <a:prstGeom prst="line">
              <a:avLst/>
            </a:prstGeom>
            <a:ln w="9525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8" name="Group 3">
              <a:extLst>
                <a:ext uri="{FF2B5EF4-FFF2-40B4-BE49-F238E27FC236}">
                  <a16:creationId xmlns:a16="http://schemas.microsoft.com/office/drawing/2014/main" id="{F474F222-6587-A5F8-4E16-BDBBE199879D}"/>
                </a:ext>
              </a:extLst>
            </p:cNvPr>
            <p:cNvGrpSpPr/>
            <p:nvPr/>
          </p:nvGrpSpPr>
          <p:grpSpPr>
            <a:xfrm>
              <a:off x="1265632" y="6355878"/>
              <a:ext cx="322554" cy="324000"/>
              <a:chOff x="201260" y="-253196"/>
              <a:chExt cx="6321660" cy="6350000"/>
            </a:xfrm>
          </p:grpSpPr>
          <p:sp>
            <p:nvSpPr>
              <p:cNvPr id="21" name="Freeform 4">
                <a:extLst>
                  <a:ext uri="{FF2B5EF4-FFF2-40B4-BE49-F238E27FC236}">
                    <a16:creationId xmlns:a16="http://schemas.microsoft.com/office/drawing/2014/main" id="{7BFD295F-EBE2-734B-9F22-59011DC4F1D9}"/>
                  </a:ext>
                </a:extLst>
              </p:cNvPr>
              <p:cNvSpPr/>
              <p:nvPr/>
            </p:nvSpPr>
            <p:spPr>
              <a:xfrm>
                <a:off x="201260" y="-25319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9" name="Group 3">
              <a:extLst>
                <a:ext uri="{FF2B5EF4-FFF2-40B4-BE49-F238E27FC236}">
                  <a16:creationId xmlns:a16="http://schemas.microsoft.com/office/drawing/2014/main" id="{78C8661A-D094-3414-048A-16E7E42F39CB}"/>
                </a:ext>
              </a:extLst>
            </p:cNvPr>
            <p:cNvGrpSpPr/>
            <p:nvPr/>
          </p:nvGrpSpPr>
          <p:grpSpPr>
            <a:xfrm>
              <a:off x="8668021" y="6314372"/>
              <a:ext cx="322554" cy="324000"/>
              <a:chOff x="-29158886" y="-475426"/>
              <a:chExt cx="6321660" cy="6350000"/>
            </a:xfrm>
          </p:grpSpPr>
          <p:sp>
            <p:nvSpPr>
              <p:cNvPr id="13" name="Freeform 4">
                <a:extLst>
                  <a:ext uri="{FF2B5EF4-FFF2-40B4-BE49-F238E27FC236}">
                    <a16:creationId xmlns:a16="http://schemas.microsoft.com/office/drawing/2014/main" id="{B88927B5-FB06-1275-88A7-1451FA3FB80B}"/>
                  </a:ext>
                </a:extLst>
              </p:cNvPr>
              <p:cNvSpPr/>
              <p:nvPr/>
            </p:nvSpPr>
            <p:spPr>
              <a:xfrm>
                <a:off x="-29158886" y="-47542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  <p:grpSp>
          <p:nvGrpSpPr>
            <p:cNvPr id="10" name="Group 3">
              <a:extLst>
                <a:ext uri="{FF2B5EF4-FFF2-40B4-BE49-F238E27FC236}">
                  <a16:creationId xmlns:a16="http://schemas.microsoft.com/office/drawing/2014/main" id="{328378BA-9806-49F2-E2FD-3CEAC83E1B4B}"/>
                </a:ext>
              </a:extLst>
            </p:cNvPr>
            <p:cNvGrpSpPr/>
            <p:nvPr/>
          </p:nvGrpSpPr>
          <p:grpSpPr>
            <a:xfrm>
              <a:off x="16069268" y="6272867"/>
              <a:ext cx="322554" cy="324000"/>
              <a:chOff x="-35631" y="-475427"/>
              <a:chExt cx="6321660" cy="6350000"/>
            </a:xfrm>
          </p:grpSpPr>
          <p:sp>
            <p:nvSpPr>
              <p:cNvPr id="11" name="Freeform 4">
                <a:extLst>
                  <a:ext uri="{FF2B5EF4-FFF2-40B4-BE49-F238E27FC236}">
                    <a16:creationId xmlns:a16="http://schemas.microsoft.com/office/drawing/2014/main" id="{BF8BB100-9D72-44DF-3B39-CA66A74C07B1}"/>
                  </a:ext>
                </a:extLst>
              </p:cNvPr>
              <p:cNvSpPr/>
              <p:nvPr/>
            </p:nvSpPr>
            <p:spPr>
              <a:xfrm>
                <a:off x="-35631" y="-475427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</p:grpSp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A85122F0-74AF-CE0A-FE8C-7AF77C999B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" t="12396" r="59185" b="-1234"/>
          <a:stretch/>
        </p:blipFill>
        <p:spPr>
          <a:xfrm>
            <a:off x="8649620" y="2157357"/>
            <a:ext cx="7308949" cy="597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442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BC8297C0-AF90-86E7-654D-55F2BE1EBC75}"/>
              </a:ext>
            </a:extLst>
          </p:cNvPr>
          <p:cNvSpPr/>
          <p:nvPr/>
        </p:nvSpPr>
        <p:spPr>
          <a:xfrm>
            <a:off x="-4724400" y="-4495800"/>
            <a:ext cx="17983200" cy="19278600"/>
          </a:xfrm>
          <a:custGeom>
            <a:avLst/>
            <a:gdLst/>
            <a:ahLst/>
            <a:cxnLst/>
            <a:rect l="l" t="t" r="r" b="b"/>
            <a:pathLst>
              <a:path w="13506576" h="16009950">
                <a:moveTo>
                  <a:pt x="13506576" y="0"/>
                </a:moveTo>
                <a:lnTo>
                  <a:pt x="0" y="0"/>
                </a:lnTo>
                <a:lnTo>
                  <a:pt x="0" y="16009950"/>
                </a:lnTo>
                <a:lnTo>
                  <a:pt x="13506576" y="16009950"/>
                </a:lnTo>
                <a:lnTo>
                  <a:pt x="13506576" y="0"/>
                </a:lnTo>
                <a:close/>
              </a:path>
            </a:pathLst>
          </a:custGeom>
          <a:blipFill>
            <a:blip r:embed="rId2">
              <a:alphaModFix amt="4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4" name="Group 4"/>
          <p:cNvGrpSpPr/>
          <p:nvPr/>
        </p:nvGrpSpPr>
        <p:grpSpPr>
          <a:xfrm>
            <a:off x="1371600" y="2552700"/>
            <a:ext cx="8409163" cy="6465589"/>
            <a:chOff x="-386444" y="43482"/>
            <a:chExt cx="11212217" cy="8620785"/>
          </a:xfrm>
        </p:grpSpPr>
        <p:sp>
          <p:nvSpPr>
            <p:cNvPr id="5" name="TextBox 5"/>
            <p:cNvSpPr txBox="1"/>
            <p:nvPr/>
          </p:nvSpPr>
          <p:spPr>
            <a:xfrm>
              <a:off x="-39983" y="43482"/>
              <a:ext cx="10865756" cy="4985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200"/>
                </a:lnSpc>
                <a:spcBef>
                  <a:spcPct val="0"/>
                </a:spcBef>
              </a:pPr>
              <a:r>
                <a:rPr lang="en-US" sz="8500" b="1" u="none" dirty="0">
                  <a:solidFill>
                    <a:srgbClr val="9179FA"/>
                  </a:solidFill>
                  <a:latin typeface=""/>
                </a:rPr>
                <a:t>Silhouette</a:t>
              </a:r>
              <a:r>
                <a:rPr lang="en-US" sz="8500" u="none" dirty="0">
                  <a:solidFill>
                    <a:srgbClr val="9179FA"/>
                  </a:solidFill>
                  <a:latin typeface=""/>
                </a:rPr>
                <a:t> </a:t>
              </a:r>
            </a:p>
            <a:p>
              <a:pPr marL="0" lvl="0" indent="0" algn="l">
                <a:lnSpc>
                  <a:spcPts val="10200"/>
                </a:lnSpc>
                <a:spcBef>
                  <a:spcPct val="0"/>
                </a:spcBef>
              </a:pPr>
              <a:r>
                <a:rPr lang="en-US" sz="4800" i="1" dirty="0">
                  <a:solidFill>
                    <a:srgbClr val="9179FA"/>
                  </a:solidFill>
                  <a:latin typeface=""/>
                </a:rPr>
                <a:t>noun</a:t>
              </a:r>
              <a:r>
                <a:rPr lang="en-US" sz="8500" dirty="0">
                  <a:solidFill>
                    <a:srgbClr val="9179FA"/>
                  </a:solidFill>
                  <a:latin typeface=""/>
                </a:rPr>
                <a:t>  </a:t>
              </a:r>
            </a:p>
            <a:p>
              <a:pPr marL="0" lvl="0" indent="0" algn="l">
                <a:lnSpc>
                  <a:spcPts val="10200"/>
                </a:lnSpc>
                <a:spcBef>
                  <a:spcPct val="0"/>
                </a:spcBef>
              </a:pPr>
              <a:r>
                <a:rPr lang="pt-BR" sz="4400" b="0" i="0" u="none" strike="noStrike" dirty="0" err="1">
                  <a:solidFill>
                    <a:srgbClr val="9179FA"/>
                  </a:solidFill>
                  <a:effectLst/>
                  <a:latin typeface=""/>
                </a:rPr>
                <a:t>sil</a:t>
              </a:r>
              <a:r>
                <a:rPr lang="pt-BR" sz="4400" b="0" i="0" u="none" strike="noStrike" dirty="0">
                  <a:solidFill>
                    <a:srgbClr val="9179FA"/>
                  </a:solidFill>
                  <a:effectLst/>
                  <a:latin typeface=""/>
                </a:rPr>
                <a:t>·​</a:t>
              </a:r>
              <a:r>
                <a:rPr lang="pt-BR" sz="4400" b="0" i="0" u="none" strike="noStrike" dirty="0" err="1">
                  <a:solidFill>
                    <a:srgbClr val="9179FA"/>
                  </a:solidFill>
                  <a:effectLst/>
                  <a:latin typeface=""/>
                </a:rPr>
                <a:t>hou</a:t>
              </a:r>
              <a:r>
                <a:rPr lang="pt-BR" sz="4400" b="0" i="0" u="none" strike="noStrike" dirty="0">
                  <a:solidFill>
                    <a:srgbClr val="9179FA"/>
                  </a:solidFill>
                  <a:effectLst/>
                  <a:latin typeface=""/>
                </a:rPr>
                <a:t>·​</a:t>
              </a:r>
              <a:r>
                <a:rPr lang="pt-BR" sz="4400" b="0" i="0" u="none" strike="noStrike" dirty="0" err="1">
                  <a:solidFill>
                    <a:srgbClr val="9179FA"/>
                  </a:solidFill>
                  <a:effectLst/>
                  <a:latin typeface=""/>
                </a:rPr>
                <a:t>ette</a:t>
              </a:r>
              <a:r>
                <a:rPr lang="pt-BR" sz="4400" b="0" i="0" u="none" strike="noStrike" dirty="0">
                  <a:solidFill>
                    <a:srgbClr val="9179FA"/>
                  </a:solidFill>
                  <a:effectLst/>
                  <a:latin typeface=""/>
                </a:rPr>
                <a:t> /ˌ</a:t>
              </a:r>
              <a:r>
                <a:rPr lang="pt-BR" sz="4400" b="0" i="0" u="none" strike="noStrike" dirty="0" err="1">
                  <a:solidFill>
                    <a:srgbClr val="9179FA"/>
                  </a:solidFill>
                  <a:effectLst/>
                  <a:latin typeface=""/>
                </a:rPr>
                <a:t>sɪl.əˈwet</a:t>
              </a:r>
              <a:endParaRPr lang="en-US" sz="4400" u="none" dirty="0">
                <a:solidFill>
                  <a:srgbClr val="9179FA"/>
                </a:solidFill>
                <a:latin typeface="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386444" y="5654298"/>
              <a:ext cx="10865756" cy="3009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"/>
                </a:rPr>
                <a:t>1. 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word </a:t>
              </a:r>
              <a:r>
                <a:rPr lang="en-US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used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to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describe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the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dark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shape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and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outline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of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someone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or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something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visible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against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a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lighter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background,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especially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in </a:t>
              </a:r>
              <a:r>
                <a:rPr lang="pt-BR" sz="3200" b="0" i="0" u="none" strike="noStrike" dirty="0" err="1">
                  <a:solidFill>
                    <a:srgbClr val="E6EDF3"/>
                  </a:solidFill>
                  <a:effectLst/>
                  <a:latin typeface=""/>
                </a:rPr>
                <a:t>dim</a:t>
              </a:r>
              <a:r>
                <a:rPr lang="pt-BR" sz="3200" b="0" i="0" u="none" strike="noStrike" dirty="0">
                  <a:solidFill>
                    <a:srgbClr val="E6EDF3"/>
                  </a:solidFill>
                  <a:effectLst/>
                  <a:latin typeface=""/>
                </a:rPr>
                <a:t> light;</a:t>
              </a:r>
              <a:endParaRPr lang="en-US" sz="3000" dirty="0">
                <a:solidFill>
                  <a:srgbClr val="FFFFFF"/>
                </a:solidFill>
                <a:latin typeface=""/>
              </a:endParaRPr>
            </a:p>
          </p:txBody>
        </p:sp>
      </p:grpSp>
      <p:sp>
        <p:nvSpPr>
          <p:cNvPr id="8" name="Retângulo 7">
            <a:extLst>
              <a:ext uri="{FF2B5EF4-FFF2-40B4-BE49-F238E27FC236}">
                <a16:creationId xmlns:a16="http://schemas.microsoft.com/office/drawing/2014/main" id="{CEE3C895-2E36-D66F-97C5-906F98470259}"/>
              </a:ext>
            </a:extLst>
          </p:cNvPr>
          <p:cNvSpPr/>
          <p:nvPr/>
        </p:nvSpPr>
        <p:spPr>
          <a:xfrm>
            <a:off x="12428587" y="0"/>
            <a:ext cx="5859413" cy="1028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B06DAD02-DA9C-CF5B-4C96-3D77710A5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400" y="-38100"/>
            <a:ext cx="5761037" cy="10325100"/>
          </a:xfrm>
          <a:prstGeom prst="rect">
            <a:avLst/>
          </a:prstGeom>
          <a:gradFill flip="none" rotWithShape="1">
            <a:gsLst>
              <a:gs pos="35000">
                <a:schemeClr val="tx1"/>
              </a:gs>
              <a:gs pos="100000">
                <a:schemeClr val="bg1"/>
              </a:gs>
            </a:gsLst>
            <a:lin ang="0" scaled="1"/>
            <a:tileRect/>
          </a:gradFill>
          <a:effectLst>
            <a:outerShdw sx="1000" sy="1000" algn="ctr" rotWithShape="0">
              <a:srgbClr val="000000"/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53098" y="0"/>
            <a:ext cx="14634902" cy="10287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031000" y="908685"/>
            <a:ext cx="109728" cy="8229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79527" y="3665220"/>
            <a:ext cx="4828032" cy="27432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6DDE9F9D-063B-B91F-92C0-DF3D98E90380}"/>
              </a:ext>
            </a:extLst>
          </p:cNvPr>
          <p:cNvSpPr/>
          <p:nvPr/>
        </p:nvSpPr>
        <p:spPr>
          <a:xfrm>
            <a:off x="1752600" y="2164956"/>
            <a:ext cx="15999562" cy="7467600"/>
          </a:xfrm>
          <a:prstGeom prst="rect">
            <a:avLst/>
          </a:prstGeom>
          <a:gradFill flip="none" rotWithShape="1">
            <a:gsLst>
              <a:gs pos="36000">
                <a:schemeClr val="bg1">
                  <a:alpha val="0"/>
                </a:schemeClr>
              </a:gs>
              <a:gs pos="72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76445D9-7F9D-57E1-408C-1266CFA23975}"/>
              </a:ext>
            </a:extLst>
          </p:cNvPr>
          <p:cNvSpPr txBox="1"/>
          <p:nvPr/>
        </p:nvSpPr>
        <p:spPr>
          <a:xfrm>
            <a:off x="12593802" y="4077081"/>
            <a:ext cx="5158359" cy="48108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effectLst/>
              </a:rPr>
              <a:t>Iconic examples, such as the Porsche 911, can be recognized by their silhouette.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effectLst/>
              </a:rPr>
              <a:t>The sleek shape and aesthetic pleasing lines contribute to its iconic status.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600" b="0" i="0" u="none" strike="noStrike" dirty="0">
                <a:effectLst/>
              </a:rPr>
              <a:t>Even without seeing the whole car, its silhouette alone is enough to identify it as a 911.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A7A9483-0D3A-7A08-2AFD-FF189399F971}"/>
              </a:ext>
            </a:extLst>
          </p:cNvPr>
          <p:cNvSpPr txBox="1"/>
          <p:nvPr/>
        </p:nvSpPr>
        <p:spPr>
          <a:xfrm>
            <a:off x="12357465" y="1510931"/>
            <a:ext cx="5481898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0200"/>
              </a:lnSpc>
              <a:spcBef>
                <a:spcPct val="0"/>
              </a:spcBef>
            </a:pPr>
            <a:r>
              <a:rPr lang="en-US" sz="8500" b="1" u="none" dirty="0">
                <a:solidFill>
                  <a:srgbClr val="9179FA"/>
                </a:solidFill>
                <a:latin typeface=""/>
              </a:rPr>
              <a:t>Silhouette</a:t>
            </a:r>
            <a:r>
              <a:rPr lang="en-US" sz="8500" u="none" dirty="0">
                <a:solidFill>
                  <a:srgbClr val="9179FA"/>
                </a:solidFill>
                <a:latin typeface=""/>
              </a:rPr>
              <a:t> 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B706B60-7F57-D61E-608F-4EF10CDDEB55}"/>
              </a:ext>
            </a:extLst>
          </p:cNvPr>
          <p:cNvSpPr/>
          <p:nvPr/>
        </p:nvSpPr>
        <p:spPr>
          <a:xfrm>
            <a:off x="12344400" y="1127569"/>
            <a:ext cx="1524000" cy="38336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056" name="Picture 8" descr="Porsche 911: The Base That Spawned a Universe of Customs">
            <a:extLst>
              <a:ext uri="{FF2B5EF4-FFF2-40B4-BE49-F238E27FC236}">
                <a16:creationId xmlns:a16="http://schemas.microsoft.com/office/drawing/2014/main" id="{EEAC8697-04B4-4E2F-E23B-F503296F4F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0" t="31663" r="22375" b="27404"/>
          <a:stretch/>
        </p:blipFill>
        <p:spPr bwMode="auto">
          <a:xfrm>
            <a:off x="89265" y="3793349"/>
            <a:ext cx="12268200" cy="4210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9982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36507" y="1283931"/>
            <a:ext cx="6637339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</a:t>
            </a:r>
          </a:p>
          <a:p>
            <a:pPr algn="ctr">
              <a:lnSpc>
                <a:spcPts val="7680"/>
              </a:lnSpc>
            </a:pPr>
            <a:r>
              <a:rPr lang="en-US" sz="6400" dirty="0">
                <a:solidFill>
                  <a:schemeClr val="bg1"/>
                </a:solidFill>
                <a:latin typeface=""/>
              </a:rPr>
              <a:t>Characteristics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414154" y="1283931"/>
            <a:ext cx="6637339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</a:t>
            </a:r>
            <a:r>
              <a:rPr lang="en-US" sz="6400" dirty="0">
                <a:solidFill>
                  <a:srgbClr val="9179FA"/>
                </a:solidFill>
                <a:latin typeface=""/>
              </a:rPr>
              <a:t> </a:t>
            </a:r>
            <a:r>
              <a:rPr lang="en-US" sz="6400" dirty="0">
                <a:solidFill>
                  <a:schemeClr val="bg1"/>
                </a:solidFill>
                <a:latin typeface=""/>
              </a:rPr>
              <a:t>Inspirations</a:t>
            </a:r>
          </a:p>
        </p:txBody>
      </p:sp>
      <p:sp>
        <p:nvSpPr>
          <p:cNvPr id="5" name="AutoShape 5"/>
          <p:cNvSpPr/>
          <p:nvPr/>
        </p:nvSpPr>
        <p:spPr>
          <a:xfrm rot="-5400000">
            <a:off x="3995738" y="5138738"/>
            <a:ext cx="10287000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84729" y="4446714"/>
            <a:ext cx="6930814" cy="3439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The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silhouette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language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follows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principles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of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simplicity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and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elegance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Its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syntax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is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designed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to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be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easy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to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read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and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write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It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encourages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clean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code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and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can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be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understood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at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a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glance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It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allows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for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flexibility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in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syntax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choices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.</a:t>
            </a:r>
          </a:p>
          <a:p>
            <a:pPr algn="ctr">
              <a:lnSpc>
                <a:spcPts val="3640"/>
              </a:lnSpc>
            </a:pPr>
            <a:endParaRPr lang="en-US" sz="2600" dirty="0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92D4A348-E3C8-C64E-DEA7-ACD72D7E455A}"/>
              </a:ext>
            </a:extLst>
          </p:cNvPr>
          <p:cNvSpPr txBox="1"/>
          <p:nvPr/>
        </p:nvSpPr>
        <p:spPr>
          <a:xfrm>
            <a:off x="10267416" y="4446714"/>
            <a:ext cx="6930814" cy="4731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Silhouette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builds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upon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the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strengths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of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languages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like C.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C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is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known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for its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simplicity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,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power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,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and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readability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Silhouette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introduces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twists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and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tweaks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from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more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modern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syntax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languages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like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Rust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and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Haskell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Thus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enhancing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readability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and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making it more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approachable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to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 new </a:t>
            </a:r>
            <a:r>
              <a:rPr lang="pt-BR" sz="2800" b="0" i="0" u="none" strike="noStrike" dirty="0" err="1">
                <a:solidFill>
                  <a:schemeClr val="bg1"/>
                </a:solidFill>
                <a:effectLst/>
                <a:latin typeface=""/>
              </a:rPr>
              <a:t>programmers</a:t>
            </a:r>
            <a:r>
              <a:rPr lang="pt-BR" sz="2800" b="0" i="0" u="none" strike="noStrike" dirty="0">
                <a:solidFill>
                  <a:schemeClr val="bg1"/>
                </a:solidFill>
                <a:effectLst/>
                <a:latin typeface=""/>
              </a:rPr>
              <a:t>.</a:t>
            </a:r>
          </a:p>
          <a:p>
            <a:pPr algn="ctr">
              <a:lnSpc>
                <a:spcPts val="3640"/>
              </a:lnSpc>
            </a:pPr>
            <a:endParaRPr lang="en-US" sz="2600" dirty="0">
              <a:solidFill>
                <a:srgbClr val="000000"/>
              </a:solidFill>
              <a:latin typeface="Open Sauce Light"/>
            </a:endParaRPr>
          </a:p>
        </p:txBody>
      </p:sp>
      <p:sp>
        <p:nvSpPr>
          <p:cNvPr id="18" name="Freeform 2">
            <a:extLst>
              <a:ext uri="{FF2B5EF4-FFF2-40B4-BE49-F238E27FC236}">
                <a16:creationId xmlns:a16="http://schemas.microsoft.com/office/drawing/2014/main" id="{41ABFF7C-F03B-80B2-7C95-E86D188B8C37}"/>
              </a:ext>
            </a:extLst>
          </p:cNvPr>
          <p:cNvSpPr/>
          <p:nvPr/>
        </p:nvSpPr>
        <p:spPr>
          <a:xfrm flipH="1">
            <a:off x="10407227" y="-2866237"/>
            <a:ext cx="13506576" cy="16009950"/>
          </a:xfrm>
          <a:custGeom>
            <a:avLst/>
            <a:gdLst/>
            <a:ahLst/>
            <a:cxnLst/>
            <a:rect l="l" t="t" r="r" b="b"/>
            <a:pathLst>
              <a:path w="13506576" h="16009950">
                <a:moveTo>
                  <a:pt x="13506576" y="0"/>
                </a:moveTo>
                <a:lnTo>
                  <a:pt x="0" y="0"/>
                </a:lnTo>
                <a:lnTo>
                  <a:pt x="0" y="16009950"/>
                </a:lnTo>
                <a:lnTo>
                  <a:pt x="13506576" y="16009950"/>
                </a:lnTo>
                <a:lnTo>
                  <a:pt x="13506576" y="0"/>
                </a:lnTo>
                <a:close/>
              </a:path>
            </a:pathLst>
          </a:custGeom>
          <a:blipFill>
            <a:blip r:embed="rId2">
              <a:alphaModFix amt="4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2">
            <a:extLst>
              <a:ext uri="{FF2B5EF4-FFF2-40B4-BE49-F238E27FC236}">
                <a16:creationId xmlns:a16="http://schemas.microsoft.com/office/drawing/2014/main" id="{7518A15D-B0E7-A367-BD4C-AE388C004977}"/>
              </a:ext>
            </a:extLst>
          </p:cNvPr>
          <p:cNvSpPr/>
          <p:nvPr/>
        </p:nvSpPr>
        <p:spPr>
          <a:xfrm>
            <a:off x="-5638800" y="-3558261"/>
            <a:ext cx="13506576" cy="16009950"/>
          </a:xfrm>
          <a:custGeom>
            <a:avLst/>
            <a:gdLst/>
            <a:ahLst/>
            <a:cxnLst/>
            <a:rect l="l" t="t" r="r" b="b"/>
            <a:pathLst>
              <a:path w="13506576" h="16009950">
                <a:moveTo>
                  <a:pt x="13506576" y="0"/>
                </a:moveTo>
                <a:lnTo>
                  <a:pt x="0" y="0"/>
                </a:lnTo>
                <a:lnTo>
                  <a:pt x="0" y="16009950"/>
                </a:lnTo>
                <a:lnTo>
                  <a:pt x="13506576" y="16009950"/>
                </a:lnTo>
                <a:lnTo>
                  <a:pt x="13506576" y="0"/>
                </a:lnTo>
                <a:close/>
              </a:path>
            </a:pathLst>
          </a:custGeom>
          <a:blipFill>
            <a:blip r:embed="rId2">
              <a:alphaModFix amt="4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028700" y="1917438"/>
            <a:ext cx="7798973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Silhouette-lang</a:t>
            </a:r>
            <a:r>
              <a:rPr lang="en-US" sz="6400" dirty="0">
                <a:solidFill>
                  <a:srgbClr val="FFFFFF"/>
                </a:solidFill>
                <a:latin typeface=""/>
              </a:rPr>
              <a:t> Examples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9505886" y="-4022693"/>
            <a:ext cx="12060782" cy="9166194"/>
          </a:xfrm>
          <a:custGeom>
            <a:avLst/>
            <a:gdLst/>
            <a:ahLst/>
            <a:cxnLst/>
            <a:rect l="l" t="t" r="r" b="b"/>
            <a:pathLst>
              <a:path w="12060782" h="9166194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18E937D3-DAB8-596E-022C-C58FE310EEAF}"/>
              </a:ext>
            </a:extLst>
          </p:cNvPr>
          <p:cNvSpPr txBox="1"/>
          <p:nvPr/>
        </p:nvSpPr>
        <p:spPr>
          <a:xfrm>
            <a:off x="413998" y="5054143"/>
            <a:ext cx="2340000" cy="10800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"/>
              </a:rPr>
              <a:t>Variable Declaration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E568A81-7399-87F1-E22E-E98862031FAD}"/>
              </a:ext>
            </a:extLst>
          </p:cNvPr>
          <p:cNvSpPr txBox="1"/>
          <p:nvPr/>
        </p:nvSpPr>
        <p:spPr>
          <a:xfrm>
            <a:off x="381000" y="7733569"/>
            <a:ext cx="1714483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 err="1">
                <a:solidFill>
                  <a:schemeClr val="bg1"/>
                </a:solidFill>
                <a:latin typeface=""/>
              </a:rPr>
              <a:t>You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can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find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resulting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intermediate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representation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(IR)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and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output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of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each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example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in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directory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"/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compiler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/final-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test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"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of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2800" dirty="0">
                <a:solidFill>
                  <a:schemeClr val="bg1"/>
                </a:solidFill>
                <a:latin typeface=""/>
                <a:hlinkClick r:id="rId4"/>
              </a:rPr>
              <a:t>GitHub </a:t>
            </a:r>
            <a:r>
              <a:rPr lang="pt-BR" sz="2800" dirty="0" err="1">
                <a:solidFill>
                  <a:schemeClr val="bg1"/>
                </a:solidFill>
                <a:latin typeface=""/>
                <a:hlinkClick r:id="rId4"/>
              </a:rPr>
              <a:t>repository</a:t>
            </a:r>
            <a:r>
              <a:rPr lang="pt-BR" sz="2800" dirty="0">
                <a:solidFill>
                  <a:schemeClr val="bg1"/>
                </a:solidFill>
                <a:latin typeface=""/>
              </a:rPr>
              <a:t>.</a:t>
            </a:r>
          </a:p>
        </p:txBody>
      </p:sp>
      <p:grpSp>
        <p:nvGrpSpPr>
          <p:cNvPr id="64" name="Agrupar 63">
            <a:extLst>
              <a:ext uri="{FF2B5EF4-FFF2-40B4-BE49-F238E27FC236}">
                <a16:creationId xmlns:a16="http://schemas.microsoft.com/office/drawing/2014/main" id="{E3372F44-93A7-DB69-58D8-63E76890F024}"/>
              </a:ext>
            </a:extLst>
          </p:cNvPr>
          <p:cNvGrpSpPr/>
          <p:nvPr/>
        </p:nvGrpSpPr>
        <p:grpSpPr>
          <a:xfrm>
            <a:off x="1403999" y="6272820"/>
            <a:ext cx="15480001" cy="360000"/>
            <a:chOff x="1260000" y="6300000"/>
            <a:chExt cx="15480001" cy="360000"/>
          </a:xfrm>
        </p:grpSpPr>
        <p:cxnSp>
          <p:nvCxnSpPr>
            <p:cNvPr id="21" name="Conector reto 20">
              <a:extLst>
                <a:ext uri="{FF2B5EF4-FFF2-40B4-BE49-F238E27FC236}">
                  <a16:creationId xmlns:a16="http://schemas.microsoft.com/office/drawing/2014/main" id="{B0137DF9-5383-87F6-BB91-DC981A931E92}"/>
                </a:ext>
              </a:extLst>
            </p:cNvPr>
            <p:cNvCxnSpPr>
              <a:cxnSpLocks/>
            </p:cNvCxnSpPr>
            <p:nvPr/>
          </p:nvCxnSpPr>
          <p:spPr>
            <a:xfrm>
              <a:off x="1439999" y="6480000"/>
              <a:ext cx="15120000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3">
              <a:extLst>
                <a:ext uri="{FF2B5EF4-FFF2-40B4-BE49-F238E27FC236}">
                  <a16:creationId xmlns:a16="http://schemas.microsoft.com/office/drawing/2014/main" id="{8F03D04F-E4BC-53F9-F5BF-FA1CD0F44743}"/>
                </a:ext>
              </a:extLst>
            </p:cNvPr>
            <p:cNvGrpSpPr/>
            <p:nvPr/>
          </p:nvGrpSpPr>
          <p:grpSpPr>
            <a:xfrm>
              <a:off x="16380001" y="6300000"/>
              <a:ext cx="360000" cy="360000"/>
              <a:chOff x="6674995" y="-606367"/>
              <a:chExt cx="7144570" cy="7055556"/>
            </a:xfrm>
          </p:grpSpPr>
          <p:sp>
            <p:nvSpPr>
              <p:cNvPr id="63" name="Freeform 4">
                <a:extLst>
                  <a:ext uri="{FF2B5EF4-FFF2-40B4-BE49-F238E27FC236}">
                    <a16:creationId xmlns:a16="http://schemas.microsoft.com/office/drawing/2014/main" id="{C860B469-FB73-A51A-8813-5BBCD5B4E99C}"/>
                  </a:ext>
                </a:extLst>
              </p:cNvPr>
              <p:cNvSpPr/>
              <p:nvPr/>
            </p:nvSpPr>
            <p:spPr>
              <a:xfrm>
                <a:off x="6674995" y="-606367"/>
                <a:ext cx="7144570" cy="7055556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44C35AF3-8D9C-BD00-AA28-47EE50390D53}"/>
                </a:ext>
              </a:extLst>
            </p:cNvPr>
            <p:cNvSpPr/>
            <p:nvPr/>
          </p:nvSpPr>
          <p:spPr>
            <a:xfrm>
              <a:off x="1260000" y="6300000"/>
              <a:ext cx="360000" cy="36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0" name="Freeform 4">
              <a:extLst>
                <a:ext uri="{FF2B5EF4-FFF2-40B4-BE49-F238E27FC236}">
                  <a16:creationId xmlns:a16="http://schemas.microsoft.com/office/drawing/2014/main" id="{9A2EEB19-BFF3-864C-696D-A1F82272F02F}"/>
                </a:ext>
              </a:extLst>
            </p:cNvPr>
            <p:cNvSpPr/>
            <p:nvPr/>
          </p:nvSpPr>
          <p:spPr>
            <a:xfrm>
              <a:off x="6300000" y="6300000"/>
              <a:ext cx="360000" cy="36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1" name="Freeform 4">
              <a:extLst>
                <a:ext uri="{FF2B5EF4-FFF2-40B4-BE49-F238E27FC236}">
                  <a16:creationId xmlns:a16="http://schemas.microsoft.com/office/drawing/2014/main" id="{3D1D6716-BBEE-AAF6-1959-2CDA3732F854}"/>
                </a:ext>
              </a:extLst>
            </p:cNvPr>
            <p:cNvSpPr/>
            <p:nvPr/>
          </p:nvSpPr>
          <p:spPr>
            <a:xfrm>
              <a:off x="11340000" y="6300000"/>
              <a:ext cx="360000" cy="36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5" name="TextBox 5">
            <a:extLst>
              <a:ext uri="{FF2B5EF4-FFF2-40B4-BE49-F238E27FC236}">
                <a16:creationId xmlns:a16="http://schemas.microsoft.com/office/drawing/2014/main" id="{D350DA99-9A21-2455-525A-254E1F81321D}"/>
              </a:ext>
            </a:extLst>
          </p:cNvPr>
          <p:cNvSpPr txBox="1"/>
          <p:nvPr/>
        </p:nvSpPr>
        <p:spPr>
          <a:xfrm>
            <a:off x="5453999" y="5347921"/>
            <a:ext cx="23400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"/>
              </a:rPr>
              <a:t>Conditionals</a:t>
            </a:r>
          </a:p>
        </p:txBody>
      </p:sp>
      <p:sp>
        <p:nvSpPr>
          <p:cNvPr id="66" name="TextBox 5">
            <a:extLst>
              <a:ext uri="{FF2B5EF4-FFF2-40B4-BE49-F238E27FC236}">
                <a16:creationId xmlns:a16="http://schemas.microsoft.com/office/drawing/2014/main" id="{A456930C-4F20-3CBD-2D68-E01AF1F8A0FB}"/>
              </a:ext>
            </a:extLst>
          </p:cNvPr>
          <p:cNvSpPr txBox="1"/>
          <p:nvPr/>
        </p:nvSpPr>
        <p:spPr>
          <a:xfrm>
            <a:off x="10494000" y="5343134"/>
            <a:ext cx="23400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"/>
              </a:rPr>
              <a:t>Functions</a:t>
            </a:r>
          </a:p>
        </p:txBody>
      </p:sp>
      <p:sp>
        <p:nvSpPr>
          <p:cNvPr id="68" name="TextBox 5">
            <a:extLst>
              <a:ext uri="{FF2B5EF4-FFF2-40B4-BE49-F238E27FC236}">
                <a16:creationId xmlns:a16="http://schemas.microsoft.com/office/drawing/2014/main" id="{98C59642-EF94-FB24-7F2D-77910E5926C3}"/>
              </a:ext>
            </a:extLst>
          </p:cNvPr>
          <p:cNvSpPr txBox="1"/>
          <p:nvPr/>
        </p:nvSpPr>
        <p:spPr>
          <a:xfrm>
            <a:off x="15533998" y="5098407"/>
            <a:ext cx="2340000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"/>
              </a:rPr>
              <a:t>Recursion (Loops)</a:t>
            </a:r>
          </a:p>
        </p:txBody>
      </p:sp>
    </p:spTree>
    <p:extLst>
      <p:ext uri="{BB962C8B-B14F-4D97-AF65-F5344CB8AC3E}">
        <p14:creationId xmlns:p14="http://schemas.microsoft.com/office/powerpoint/2010/main" val="827945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/>
          <p:nvPr/>
        </p:nvSpPr>
        <p:spPr>
          <a:xfrm flipH="1">
            <a:off x="-4583995" y="4610100"/>
            <a:ext cx="12060782" cy="9166194"/>
          </a:xfrm>
          <a:custGeom>
            <a:avLst/>
            <a:gdLst/>
            <a:ahLst/>
            <a:cxnLst/>
            <a:rect l="l" t="t" r="r" b="b"/>
            <a:pathLst>
              <a:path w="12060782" h="9166194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A4C8F6CF-EE4D-2C12-7118-020CCE63FB3F}"/>
              </a:ext>
            </a:extLst>
          </p:cNvPr>
          <p:cNvSpPr txBox="1"/>
          <p:nvPr/>
        </p:nvSpPr>
        <p:spPr>
          <a:xfrm>
            <a:off x="788011" y="897872"/>
            <a:ext cx="7798973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Silhouette-lang</a:t>
            </a:r>
            <a:r>
              <a:rPr lang="en-US" sz="6400" dirty="0">
                <a:solidFill>
                  <a:srgbClr val="FFFFFF"/>
                </a:solidFill>
                <a:latin typeface=""/>
              </a:rPr>
              <a:t> Examples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C5A889-518E-A704-FA7B-5D051C6097E6}"/>
              </a:ext>
            </a:extLst>
          </p:cNvPr>
          <p:cNvSpPr txBox="1"/>
          <p:nvPr/>
        </p:nvSpPr>
        <p:spPr>
          <a:xfrm>
            <a:off x="790767" y="3274433"/>
            <a:ext cx="594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Variable Declaration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75711F66-6255-E346-55E8-5E79CCA85DDE}"/>
              </a:ext>
            </a:extLst>
          </p:cNvPr>
          <p:cNvGrpSpPr/>
          <p:nvPr/>
        </p:nvGrpSpPr>
        <p:grpSpPr>
          <a:xfrm rot="5400000">
            <a:off x="-6978591" y="10828708"/>
            <a:ext cx="15126190" cy="407011"/>
            <a:chOff x="1265632" y="6272867"/>
            <a:chExt cx="15126190" cy="407011"/>
          </a:xfrm>
        </p:grpSpPr>
        <p:sp>
          <p:nvSpPr>
            <p:cNvPr id="7" name="AutoShape 2">
              <a:extLst>
                <a:ext uri="{FF2B5EF4-FFF2-40B4-BE49-F238E27FC236}">
                  <a16:creationId xmlns:a16="http://schemas.microsoft.com/office/drawing/2014/main" id="{9040DF49-F009-C200-F480-5D366F81CBC7}"/>
                </a:ext>
              </a:extLst>
            </p:cNvPr>
            <p:cNvSpPr/>
            <p:nvPr/>
          </p:nvSpPr>
          <p:spPr>
            <a:xfrm flipV="1">
              <a:off x="1426909" y="6434867"/>
              <a:ext cx="14804778" cy="83011"/>
            </a:xfrm>
            <a:prstGeom prst="line">
              <a:avLst/>
            </a:prstGeom>
            <a:ln w="9525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8" name="Group 3">
              <a:extLst>
                <a:ext uri="{FF2B5EF4-FFF2-40B4-BE49-F238E27FC236}">
                  <a16:creationId xmlns:a16="http://schemas.microsoft.com/office/drawing/2014/main" id="{AC598E5D-BF87-4259-44E2-9025C37E37EE}"/>
                </a:ext>
              </a:extLst>
            </p:cNvPr>
            <p:cNvGrpSpPr/>
            <p:nvPr/>
          </p:nvGrpSpPr>
          <p:grpSpPr>
            <a:xfrm>
              <a:off x="1265632" y="6355878"/>
              <a:ext cx="322554" cy="324000"/>
              <a:chOff x="201260" y="-253196"/>
              <a:chExt cx="6321660" cy="6350000"/>
            </a:xfrm>
          </p:grpSpPr>
          <p:sp>
            <p:nvSpPr>
              <p:cNvPr id="21" name="Freeform 4">
                <a:extLst>
                  <a:ext uri="{FF2B5EF4-FFF2-40B4-BE49-F238E27FC236}">
                    <a16:creationId xmlns:a16="http://schemas.microsoft.com/office/drawing/2014/main" id="{B8D0EECC-2D83-D704-487F-86D05DC3F930}"/>
                  </a:ext>
                </a:extLst>
              </p:cNvPr>
              <p:cNvSpPr/>
              <p:nvPr/>
            </p:nvSpPr>
            <p:spPr>
              <a:xfrm>
                <a:off x="201260" y="-25319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9" name="Group 3">
              <a:extLst>
                <a:ext uri="{FF2B5EF4-FFF2-40B4-BE49-F238E27FC236}">
                  <a16:creationId xmlns:a16="http://schemas.microsoft.com/office/drawing/2014/main" id="{D7F24739-7FF9-EE0C-7506-709F201C72FC}"/>
                </a:ext>
              </a:extLst>
            </p:cNvPr>
            <p:cNvGrpSpPr/>
            <p:nvPr/>
          </p:nvGrpSpPr>
          <p:grpSpPr>
            <a:xfrm>
              <a:off x="8668021" y="6314372"/>
              <a:ext cx="322554" cy="324000"/>
              <a:chOff x="-29158886" y="-475426"/>
              <a:chExt cx="6321660" cy="6350000"/>
            </a:xfrm>
          </p:grpSpPr>
          <p:sp>
            <p:nvSpPr>
              <p:cNvPr id="13" name="Freeform 4">
                <a:extLst>
                  <a:ext uri="{FF2B5EF4-FFF2-40B4-BE49-F238E27FC236}">
                    <a16:creationId xmlns:a16="http://schemas.microsoft.com/office/drawing/2014/main" id="{90457067-093C-C98A-80BB-67D2AC5F926B}"/>
                  </a:ext>
                </a:extLst>
              </p:cNvPr>
              <p:cNvSpPr/>
              <p:nvPr/>
            </p:nvSpPr>
            <p:spPr>
              <a:xfrm>
                <a:off x="-29158886" y="-47542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  <p:grpSp>
          <p:nvGrpSpPr>
            <p:cNvPr id="10" name="Group 3">
              <a:extLst>
                <a:ext uri="{FF2B5EF4-FFF2-40B4-BE49-F238E27FC236}">
                  <a16:creationId xmlns:a16="http://schemas.microsoft.com/office/drawing/2014/main" id="{B8CFA1DC-9375-5773-6504-060E4E46ACC8}"/>
                </a:ext>
              </a:extLst>
            </p:cNvPr>
            <p:cNvGrpSpPr/>
            <p:nvPr/>
          </p:nvGrpSpPr>
          <p:grpSpPr>
            <a:xfrm>
              <a:off x="16069268" y="6272867"/>
              <a:ext cx="322554" cy="324000"/>
              <a:chOff x="-35631" y="-475427"/>
              <a:chExt cx="6321660" cy="6350000"/>
            </a:xfrm>
          </p:grpSpPr>
          <p:sp>
            <p:nvSpPr>
              <p:cNvPr id="11" name="Freeform 4">
                <a:extLst>
                  <a:ext uri="{FF2B5EF4-FFF2-40B4-BE49-F238E27FC236}">
                    <a16:creationId xmlns:a16="http://schemas.microsoft.com/office/drawing/2014/main" id="{96D2E8C6-F75C-D877-F9EE-A2D78D97DF46}"/>
                  </a:ext>
                </a:extLst>
              </p:cNvPr>
              <p:cNvSpPr/>
              <p:nvPr/>
            </p:nvSpPr>
            <p:spPr>
              <a:xfrm>
                <a:off x="-35631" y="-475427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</p:grpSp>
      <p:pic>
        <p:nvPicPr>
          <p:cNvPr id="23" name="Imagem 22" descr="Forma&#10;&#10;Descrição gerada automaticamente">
            <a:extLst>
              <a:ext uri="{FF2B5EF4-FFF2-40B4-BE49-F238E27FC236}">
                <a16:creationId xmlns:a16="http://schemas.microsoft.com/office/drawing/2014/main" id="{73F0CF39-F519-B6B9-9DDD-D1D79D6E37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70" r="60034"/>
          <a:stretch/>
        </p:blipFill>
        <p:spPr>
          <a:xfrm>
            <a:off x="8645609" y="3877960"/>
            <a:ext cx="7308949" cy="25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140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/>
          <p:nvPr/>
        </p:nvSpPr>
        <p:spPr>
          <a:xfrm flipH="1">
            <a:off x="-4583995" y="4610100"/>
            <a:ext cx="12060782" cy="9166194"/>
          </a:xfrm>
          <a:custGeom>
            <a:avLst/>
            <a:gdLst/>
            <a:ahLst/>
            <a:cxnLst/>
            <a:rect l="l" t="t" r="r" b="b"/>
            <a:pathLst>
              <a:path w="12060782" h="9166194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A4C8F6CF-EE4D-2C12-7118-020CCE63FB3F}"/>
              </a:ext>
            </a:extLst>
          </p:cNvPr>
          <p:cNvSpPr txBox="1"/>
          <p:nvPr/>
        </p:nvSpPr>
        <p:spPr>
          <a:xfrm>
            <a:off x="788011" y="897872"/>
            <a:ext cx="7798973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Silhouette-lang</a:t>
            </a:r>
            <a:r>
              <a:rPr lang="en-US" sz="6400" dirty="0">
                <a:solidFill>
                  <a:srgbClr val="FFFFFF"/>
                </a:solidFill>
                <a:latin typeface=""/>
              </a:rPr>
              <a:t> Examples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C5A889-518E-A704-FA7B-5D051C6097E6}"/>
              </a:ext>
            </a:extLst>
          </p:cNvPr>
          <p:cNvSpPr txBox="1"/>
          <p:nvPr/>
        </p:nvSpPr>
        <p:spPr>
          <a:xfrm>
            <a:off x="790767" y="3274433"/>
            <a:ext cx="594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Variable Declaration Notes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A59131A-1EA1-17D5-3F60-93701554E4A2}"/>
              </a:ext>
            </a:extLst>
          </p:cNvPr>
          <p:cNvGrpSpPr/>
          <p:nvPr/>
        </p:nvGrpSpPr>
        <p:grpSpPr>
          <a:xfrm rot="5400000">
            <a:off x="-7020096" y="3429782"/>
            <a:ext cx="15126190" cy="407011"/>
            <a:chOff x="1265632" y="6272867"/>
            <a:chExt cx="15126190" cy="407011"/>
          </a:xfrm>
        </p:grpSpPr>
        <p:sp>
          <p:nvSpPr>
            <p:cNvPr id="5" name="AutoShape 2">
              <a:extLst>
                <a:ext uri="{FF2B5EF4-FFF2-40B4-BE49-F238E27FC236}">
                  <a16:creationId xmlns:a16="http://schemas.microsoft.com/office/drawing/2014/main" id="{C4C138FE-A465-0EE9-47D4-88D138AD691C}"/>
                </a:ext>
              </a:extLst>
            </p:cNvPr>
            <p:cNvSpPr/>
            <p:nvPr/>
          </p:nvSpPr>
          <p:spPr>
            <a:xfrm flipV="1">
              <a:off x="1426909" y="6434867"/>
              <a:ext cx="14804778" cy="83011"/>
            </a:xfrm>
            <a:prstGeom prst="line">
              <a:avLst/>
            </a:prstGeom>
            <a:ln w="9525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15" name="Group 3">
              <a:extLst>
                <a:ext uri="{FF2B5EF4-FFF2-40B4-BE49-F238E27FC236}">
                  <a16:creationId xmlns:a16="http://schemas.microsoft.com/office/drawing/2014/main" id="{ACA9131A-90EE-FB9C-EC75-D0710EA841E5}"/>
                </a:ext>
              </a:extLst>
            </p:cNvPr>
            <p:cNvGrpSpPr/>
            <p:nvPr/>
          </p:nvGrpSpPr>
          <p:grpSpPr>
            <a:xfrm>
              <a:off x="1265632" y="6355878"/>
              <a:ext cx="322554" cy="324000"/>
              <a:chOff x="201260" y="-253196"/>
              <a:chExt cx="6321660" cy="6350000"/>
            </a:xfrm>
          </p:grpSpPr>
          <p:sp>
            <p:nvSpPr>
              <p:cNvPr id="20" name="Freeform 4">
                <a:extLst>
                  <a:ext uri="{FF2B5EF4-FFF2-40B4-BE49-F238E27FC236}">
                    <a16:creationId xmlns:a16="http://schemas.microsoft.com/office/drawing/2014/main" id="{26F29A4E-5CCF-2371-F92C-D8B29B40E6AB}"/>
                  </a:ext>
                </a:extLst>
              </p:cNvPr>
              <p:cNvSpPr/>
              <p:nvPr/>
            </p:nvSpPr>
            <p:spPr>
              <a:xfrm>
                <a:off x="201260" y="-25319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6" name="Group 3">
              <a:extLst>
                <a:ext uri="{FF2B5EF4-FFF2-40B4-BE49-F238E27FC236}">
                  <a16:creationId xmlns:a16="http://schemas.microsoft.com/office/drawing/2014/main" id="{344D88F6-C65F-1E11-F282-7EBC66FE08A2}"/>
                </a:ext>
              </a:extLst>
            </p:cNvPr>
            <p:cNvGrpSpPr/>
            <p:nvPr/>
          </p:nvGrpSpPr>
          <p:grpSpPr>
            <a:xfrm>
              <a:off x="8668021" y="6314372"/>
              <a:ext cx="322554" cy="324000"/>
              <a:chOff x="-29158886" y="-475426"/>
              <a:chExt cx="6321660" cy="6350000"/>
            </a:xfrm>
          </p:grpSpPr>
          <p:sp>
            <p:nvSpPr>
              <p:cNvPr id="19" name="Freeform 4">
                <a:extLst>
                  <a:ext uri="{FF2B5EF4-FFF2-40B4-BE49-F238E27FC236}">
                    <a16:creationId xmlns:a16="http://schemas.microsoft.com/office/drawing/2014/main" id="{A3D22A9F-0901-89B2-F821-780D9F20FF85}"/>
                  </a:ext>
                </a:extLst>
              </p:cNvPr>
              <p:cNvSpPr/>
              <p:nvPr/>
            </p:nvSpPr>
            <p:spPr>
              <a:xfrm>
                <a:off x="-29158886" y="-47542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  <p:grpSp>
          <p:nvGrpSpPr>
            <p:cNvPr id="17" name="Group 3">
              <a:extLst>
                <a:ext uri="{FF2B5EF4-FFF2-40B4-BE49-F238E27FC236}">
                  <a16:creationId xmlns:a16="http://schemas.microsoft.com/office/drawing/2014/main" id="{25975BC4-67F5-8803-0C7A-678AB1509C2F}"/>
                </a:ext>
              </a:extLst>
            </p:cNvPr>
            <p:cNvGrpSpPr/>
            <p:nvPr/>
          </p:nvGrpSpPr>
          <p:grpSpPr>
            <a:xfrm>
              <a:off x="16069268" y="6272867"/>
              <a:ext cx="322554" cy="324000"/>
              <a:chOff x="-35631" y="-475427"/>
              <a:chExt cx="6321660" cy="6350000"/>
            </a:xfrm>
          </p:grpSpPr>
          <p:sp>
            <p:nvSpPr>
              <p:cNvPr id="18" name="Freeform 4">
                <a:extLst>
                  <a:ext uri="{FF2B5EF4-FFF2-40B4-BE49-F238E27FC236}">
                    <a16:creationId xmlns:a16="http://schemas.microsoft.com/office/drawing/2014/main" id="{CF02532E-E44F-4BDC-EB77-6F4F1906C193}"/>
                  </a:ext>
                </a:extLst>
              </p:cNvPr>
              <p:cNvSpPr/>
              <p:nvPr/>
            </p:nvSpPr>
            <p:spPr>
              <a:xfrm>
                <a:off x="-35631" y="-475427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</p:grpSp>
      <p:pic>
        <p:nvPicPr>
          <p:cNvPr id="4" name="Imagem 3" descr="Forma&#10;&#10;Descrição gerada automaticamente com confiança média">
            <a:extLst>
              <a:ext uri="{FF2B5EF4-FFF2-40B4-BE49-F238E27FC236}">
                <a16:creationId xmlns:a16="http://schemas.microsoft.com/office/drawing/2014/main" id="{CD07B869-B667-C1C6-0643-D92438AEAE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65" r="60034"/>
          <a:stretch/>
        </p:blipFill>
        <p:spPr>
          <a:xfrm>
            <a:off x="8645609" y="2472085"/>
            <a:ext cx="7308949" cy="534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358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/>
          <p:nvPr/>
        </p:nvSpPr>
        <p:spPr>
          <a:xfrm flipH="1">
            <a:off x="-4583995" y="4610100"/>
            <a:ext cx="12060782" cy="9166194"/>
          </a:xfrm>
          <a:custGeom>
            <a:avLst/>
            <a:gdLst/>
            <a:ahLst/>
            <a:cxnLst/>
            <a:rect l="l" t="t" r="r" b="b"/>
            <a:pathLst>
              <a:path w="12060782" h="9166194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A4C8F6CF-EE4D-2C12-7118-020CCE63FB3F}"/>
              </a:ext>
            </a:extLst>
          </p:cNvPr>
          <p:cNvSpPr txBox="1"/>
          <p:nvPr/>
        </p:nvSpPr>
        <p:spPr>
          <a:xfrm>
            <a:off x="788011" y="897872"/>
            <a:ext cx="7798973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Silhouette-lang</a:t>
            </a:r>
            <a:r>
              <a:rPr lang="en-US" sz="6400" dirty="0">
                <a:solidFill>
                  <a:srgbClr val="FFFFFF"/>
                </a:solidFill>
                <a:latin typeface=""/>
              </a:rPr>
              <a:t> Examples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C5A889-518E-A704-FA7B-5D051C6097E6}"/>
              </a:ext>
            </a:extLst>
          </p:cNvPr>
          <p:cNvSpPr txBox="1"/>
          <p:nvPr/>
        </p:nvSpPr>
        <p:spPr>
          <a:xfrm>
            <a:off x="790767" y="3274433"/>
            <a:ext cx="594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Conditionals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A59131A-1EA1-17D5-3F60-93701554E4A2}"/>
              </a:ext>
            </a:extLst>
          </p:cNvPr>
          <p:cNvGrpSpPr/>
          <p:nvPr/>
        </p:nvGrpSpPr>
        <p:grpSpPr>
          <a:xfrm rot="5400000">
            <a:off x="-7020096" y="3429782"/>
            <a:ext cx="15126190" cy="407011"/>
            <a:chOff x="1265632" y="6272867"/>
            <a:chExt cx="15126190" cy="407011"/>
          </a:xfrm>
        </p:grpSpPr>
        <p:sp>
          <p:nvSpPr>
            <p:cNvPr id="5" name="AutoShape 2">
              <a:extLst>
                <a:ext uri="{FF2B5EF4-FFF2-40B4-BE49-F238E27FC236}">
                  <a16:creationId xmlns:a16="http://schemas.microsoft.com/office/drawing/2014/main" id="{C4C138FE-A465-0EE9-47D4-88D138AD691C}"/>
                </a:ext>
              </a:extLst>
            </p:cNvPr>
            <p:cNvSpPr/>
            <p:nvPr/>
          </p:nvSpPr>
          <p:spPr>
            <a:xfrm flipV="1">
              <a:off x="1426909" y="6434867"/>
              <a:ext cx="14804778" cy="83011"/>
            </a:xfrm>
            <a:prstGeom prst="line">
              <a:avLst/>
            </a:prstGeom>
            <a:ln w="9525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15" name="Group 3">
              <a:extLst>
                <a:ext uri="{FF2B5EF4-FFF2-40B4-BE49-F238E27FC236}">
                  <a16:creationId xmlns:a16="http://schemas.microsoft.com/office/drawing/2014/main" id="{ACA9131A-90EE-FB9C-EC75-D0710EA841E5}"/>
                </a:ext>
              </a:extLst>
            </p:cNvPr>
            <p:cNvGrpSpPr/>
            <p:nvPr/>
          </p:nvGrpSpPr>
          <p:grpSpPr>
            <a:xfrm>
              <a:off x="1265632" y="6355878"/>
              <a:ext cx="322554" cy="324000"/>
              <a:chOff x="201260" y="-253196"/>
              <a:chExt cx="6321660" cy="6350000"/>
            </a:xfrm>
          </p:grpSpPr>
          <p:sp>
            <p:nvSpPr>
              <p:cNvPr id="20" name="Freeform 4">
                <a:extLst>
                  <a:ext uri="{FF2B5EF4-FFF2-40B4-BE49-F238E27FC236}">
                    <a16:creationId xmlns:a16="http://schemas.microsoft.com/office/drawing/2014/main" id="{26F29A4E-5CCF-2371-F92C-D8B29B40E6AB}"/>
                  </a:ext>
                </a:extLst>
              </p:cNvPr>
              <p:cNvSpPr/>
              <p:nvPr/>
            </p:nvSpPr>
            <p:spPr>
              <a:xfrm>
                <a:off x="201260" y="-25319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6" name="Group 3">
              <a:extLst>
                <a:ext uri="{FF2B5EF4-FFF2-40B4-BE49-F238E27FC236}">
                  <a16:creationId xmlns:a16="http://schemas.microsoft.com/office/drawing/2014/main" id="{344D88F6-C65F-1E11-F282-7EBC66FE08A2}"/>
                </a:ext>
              </a:extLst>
            </p:cNvPr>
            <p:cNvGrpSpPr/>
            <p:nvPr/>
          </p:nvGrpSpPr>
          <p:grpSpPr>
            <a:xfrm>
              <a:off x="8668021" y="6314372"/>
              <a:ext cx="322554" cy="324000"/>
              <a:chOff x="-29158886" y="-475426"/>
              <a:chExt cx="6321660" cy="6350000"/>
            </a:xfrm>
          </p:grpSpPr>
          <p:sp>
            <p:nvSpPr>
              <p:cNvPr id="19" name="Freeform 4">
                <a:extLst>
                  <a:ext uri="{FF2B5EF4-FFF2-40B4-BE49-F238E27FC236}">
                    <a16:creationId xmlns:a16="http://schemas.microsoft.com/office/drawing/2014/main" id="{A3D22A9F-0901-89B2-F821-780D9F20FF85}"/>
                  </a:ext>
                </a:extLst>
              </p:cNvPr>
              <p:cNvSpPr/>
              <p:nvPr/>
            </p:nvSpPr>
            <p:spPr>
              <a:xfrm>
                <a:off x="-29158886" y="-47542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  <p:grpSp>
          <p:nvGrpSpPr>
            <p:cNvPr id="17" name="Group 3">
              <a:extLst>
                <a:ext uri="{FF2B5EF4-FFF2-40B4-BE49-F238E27FC236}">
                  <a16:creationId xmlns:a16="http://schemas.microsoft.com/office/drawing/2014/main" id="{25975BC4-67F5-8803-0C7A-678AB1509C2F}"/>
                </a:ext>
              </a:extLst>
            </p:cNvPr>
            <p:cNvGrpSpPr/>
            <p:nvPr/>
          </p:nvGrpSpPr>
          <p:grpSpPr>
            <a:xfrm>
              <a:off x="16069268" y="6272867"/>
              <a:ext cx="322554" cy="324000"/>
              <a:chOff x="-35631" y="-475427"/>
              <a:chExt cx="6321660" cy="6350000"/>
            </a:xfrm>
          </p:grpSpPr>
          <p:sp>
            <p:nvSpPr>
              <p:cNvPr id="18" name="Freeform 4">
                <a:extLst>
                  <a:ext uri="{FF2B5EF4-FFF2-40B4-BE49-F238E27FC236}">
                    <a16:creationId xmlns:a16="http://schemas.microsoft.com/office/drawing/2014/main" id="{CF02532E-E44F-4BDC-EB77-6F4F1906C193}"/>
                  </a:ext>
                </a:extLst>
              </p:cNvPr>
              <p:cNvSpPr/>
              <p:nvPr/>
            </p:nvSpPr>
            <p:spPr>
              <a:xfrm>
                <a:off x="-35631" y="-475427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</p:grpSp>
      <p:pic>
        <p:nvPicPr>
          <p:cNvPr id="6" name="Imagem 5" descr="Forma&#10;&#10;Descrição gerada automaticamente com confiança média">
            <a:extLst>
              <a:ext uri="{FF2B5EF4-FFF2-40B4-BE49-F238E27FC236}">
                <a16:creationId xmlns:a16="http://schemas.microsoft.com/office/drawing/2014/main" id="{66C65B6D-A93E-BF0B-D47A-9AD26945E0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3" r="60034"/>
          <a:stretch/>
        </p:blipFill>
        <p:spPr>
          <a:xfrm>
            <a:off x="8645609" y="1851148"/>
            <a:ext cx="7308949" cy="658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29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/>
          <p:nvPr/>
        </p:nvSpPr>
        <p:spPr>
          <a:xfrm flipH="1">
            <a:off x="-4583995" y="4610100"/>
            <a:ext cx="12060782" cy="9166194"/>
          </a:xfrm>
          <a:custGeom>
            <a:avLst/>
            <a:gdLst/>
            <a:ahLst/>
            <a:cxnLst/>
            <a:rect l="l" t="t" r="r" b="b"/>
            <a:pathLst>
              <a:path w="12060782" h="9166194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2">
              <a:alphaModFix amt="7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A4C8F6CF-EE4D-2C12-7118-020CCE63FB3F}"/>
              </a:ext>
            </a:extLst>
          </p:cNvPr>
          <p:cNvSpPr txBox="1"/>
          <p:nvPr/>
        </p:nvSpPr>
        <p:spPr>
          <a:xfrm>
            <a:off x="788011" y="897872"/>
            <a:ext cx="7798973" cy="19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 b="1" dirty="0">
                <a:solidFill>
                  <a:srgbClr val="9179FA"/>
                </a:solidFill>
                <a:latin typeface=""/>
              </a:rPr>
              <a:t>Silhouette-lang</a:t>
            </a:r>
            <a:r>
              <a:rPr lang="en-US" sz="6400" dirty="0">
                <a:solidFill>
                  <a:srgbClr val="FFFFFF"/>
                </a:solidFill>
                <a:latin typeface=""/>
              </a:rPr>
              <a:t> Examples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5C5A889-518E-A704-FA7B-5D051C6097E6}"/>
              </a:ext>
            </a:extLst>
          </p:cNvPr>
          <p:cNvSpPr txBox="1"/>
          <p:nvPr/>
        </p:nvSpPr>
        <p:spPr>
          <a:xfrm>
            <a:off x="790767" y="3274433"/>
            <a:ext cx="594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Functions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A59131A-1EA1-17D5-3F60-93701554E4A2}"/>
              </a:ext>
            </a:extLst>
          </p:cNvPr>
          <p:cNvGrpSpPr/>
          <p:nvPr/>
        </p:nvGrpSpPr>
        <p:grpSpPr>
          <a:xfrm rot="5400000">
            <a:off x="-7020096" y="3429782"/>
            <a:ext cx="15126190" cy="407011"/>
            <a:chOff x="1265632" y="6272867"/>
            <a:chExt cx="15126190" cy="407011"/>
          </a:xfrm>
        </p:grpSpPr>
        <p:sp>
          <p:nvSpPr>
            <p:cNvPr id="5" name="AutoShape 2">
              <a:extLst>
                <a:ext uri="{FF2B5EF4-FFF2-40B4-BE49-F238E27FC236}">
                  <a16:creationId xmlns:a16="http://schemas.microsoft.com/office/drawing/2014/main" id="{C4C138FE-A465-0EE9-47D4-88D138AD691C}"/>
                </a:ext>
              </a:extLst>
            </p:cNvPr>
            <p:cNvSpPr/>
            <p:nvPr/>
          </p:nvSpPr>
          <p:spPr>
            <a:xfrm flipV="1">
              <a:off x="1426909" y="6434867"/>
              <a:ext cx="14804778" cy="83011"/>
            </a:xfrm>
            <a:prstGeom prst="line">
              <a:avLst/>
            </a:prstGeom>
            <a:ln w="9525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pt-BR" dirty="0"/>
            </a:p>
          </p:txBody>
        </p:sp>
        <p:grpSp>
          <p:nvGrpSpPr>
            <p:cNvPr id="15" name="Group 3">
              <a:extLst>
                <a:ext uri="{FF2B5EF4-FFF2-40B4-BE49-F238E27FC236}">
                  <a16:creationId xmlns:a16="http://schemas.microsoft.com/office/drawing/2014/main" id="{ACA9131A-90EE-FB9C-EC75-D0710EA841E5}"/>
                </a:ext>
              </a:extLst>
            </p:cNvPr>
            <p:cNvGrpSpPr/>
            <p:nvPr/>
          </p:nvGrpSpPr>
          <p:grpSpPr>
            <a:xfrm>
              <a:off x="1265632" y="6355878"/>
              <a:ext cx="322554" cy="324000"/>
              <a:chOff x="201260" y="-253196"/>
              <a:chExt cx="6321660" cy="6350000"/>
            </a:xfrm>
          </p:grpSpPr>
          <p:sp>
            <p:nvSpPr>
              <p:cNvPr id="20" name="Freeform 4">
                <a:extLst>
                  <a:ext uri="{FF2B5EF4-FFF2-40B4-BE49-F238E27FC236}">
                    <a16:creationId xmlns:a16="http://schemas.microsoft.com/office/drawing/2014/main" id="{26F29A4E-5CCF-2371-F92C-D8B29B40E6AB}"/>
                  </a:ext>
                </a:extLst>
              </p:cNvPr>
              <p:cNvSpPr/>
              <p:nvPr/>
            </p:nvSpPr>
            <p:spPr>
              <a:xfrm>
                <a:off x="201260" y="-25319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16" name="Group 3">
              <a:extLst>
                <a:ext uri="{FF2B5EF4-FFF2-40B4-BE49-F238E27FC236}">
                  <a16:creationId xmlns:a16="http://schemas.microsoft.com/office/drawing/2014/main" id="{344D88F6-C65F-1E11-F282-7EBC66FE08A2}"/>
                </a:ext>
              </a:extLst>
            </p:cNvPr>
            <p:cNvGrpSpPr/>
            <p:nvPr/>
          </p:nvGrpSpPr>
          <p:grpSpPr>
            <a:xfrm>
              <a:off x="8668021" y="6314372"/>
              <a:ext cx="322554" cy="324000"/>
              <a:chOff x="-29158886" y="-475426"/>
              <a:chExt cx="6321660" cy="6350000"/>
            </a:xfrm>
          </p:grpSpPr>
          <p:sp>
            <p:nvSpPr>
              <p:cNvPr id="19" name="Freeform 4">
                <a:extLst>
                  <a:ext uri="{FF2B5EF4-FFF2-40B4-BE49-F238E27FC236}">
                    <a16:creationId xmlns:a16="http://schemas.microsoft.com/office/drawing/2014/main" id="{A3D22A9F-0901-89B2-F821-780D9F20FF85}"/>
                  </a:ext>
                </a:extLst>
              </p:cNvPr>
              <p:cNvSpPr/>
              <p:nvPr/>
            </p:nvSpPr>
            <p:spPr>
              <a:xfrm>
                <a:off x="-29158886" y="-475426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  <p:grpSp>
          <p:nvGrpSpPr>
            <p:cNvPr id="17" name="Group 3">
              <a:extLst>
                <a:ext uri="{FF2B5EF4-FFF2-40B4-BE49-F238E27FC236}">
                  <a16:creationId xmlns:a16="http://schemas.microsoft.com/office/drawing/2014/main" id="{25975BC4-67F5-8803-0C7A-678AB1509C2F}"/>
                </a:ext>
              </a:extLst>
            </p:cNvPr>
            <p:cNvGrpSpPr/>
            <p:nvPr/>
          </p:nvGrpSpPr>
          <p:grpSpPr>
            <a:xfrm>
              <a:off x="16069268" y="6272867"/>
              <a:ext cx="322554" cy="324000"/>
              <a:chOff x="-35631" y="-475427"/>
              <a:chExt cx="6321660" cy="6350000"/>
            </a:xfrm>
          </p:grpSpPr>
          <p:sp>
            <p:nvSpPr>
              <p:cNvPr id="18" name="Freeform 4">
                <a:extLst>
                  <a:ext uri="{FF2B5EF4-FFF2-40B4-BE49-F238E27FC236}">
                    <a16:creationId xmlns:a16="http://schemas.microsoft.com/office/drawing/2014/main" id="{CF02532E-E44F-4BDC-EB77-6F4F1906C193}"/>
                  </a:ext>
                </a:extLst>
              </p:cNvPr>
              <p:cNvSpPr/>
              <p:nvPr/>
            </p:nvSpPr>
            <p:spPr>
              <a:xfrm>
                <a:off x="-35631" y="-475427"/>
                <a:ext cx="632166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150" dirty="0"/>
              </a:p>
            </p:txBody>
          </p:sp>
        </p:grpSp>
      </p:grpSp>
      <p:pic>
        <p:nvPicPr>
          <p:cNvPr id="21" name="Imagem 20" descr="Texto&#10;&#10;Descrição gerada automaticamente">
            <a:extLst>
              <a:ext uri="{FF2B5EF4-FFF2-40B4-BE49-F238E27FC236}">
                <a16:creationId xmlns:a16="http://schemas.microsoft.com/office/drawing/2014/main" id="{7C73F613-4779-205B-7DAA-0919EF1E16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4" r="46732" b="912"/>
          <a:stretch/>
        </p:blipFill>
        <p:spPr>
          <a:xfrm>
            <a:off x="8649620" y="372180"/>
            <a:ext cx="7308949" cy="954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747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262</Words>
  <Application>Microsoft Office PowerPoint</Application>
  <PresentationFormat>Personalizar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Open Sauce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Francisco Costa</dc:creator>
  <cp:lastModifiedBy>Francisco Costa</cp:lastModifiedBy>
  <cp:revision>3</cp:revision>
  <dcterms:created xsi:type="dcterms:W3CDTF">2006-08-16T00:00:00Z</dcterms:created>
  <dcterms:modified xsi:type="dcterms:W3CDTF">2023-06-12T21:55:29Z</dcterms:modified>
  <dc:identifier>DAFljbdCyNc</dc:identifier>
</cp:coreProperties>
</file>

<file path=docProps/thumbnail.jpeg>
</file>